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1" r:id="rId9"/>
  </p:sldIdLst>
  <p:sldSz cx="9144000" cy="5143500" type="screen16x9"/>
  <p:notesSz cx="6858000" cy="9144000"/>
  <p:embeddedFontLst>
    <p:embeddedFont>
      <p:font typeface="Barlow Medium" panose="00000600000000000000" pitchFamily="2" charset="0"/>
      <p:regular r:id="rId11"/>
      <p:italic r:id="rId12"/>
    </p:embeddedFon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  <p15:guide id="3" orient="horz" pos="113">
          <p15:clr>
            <a:srgbClr val="9AA0A6"/>
          </p15:clr>
        </p15:guide>
        <p15:guide id="4" pos="113">
          <p15:clr>
            <a:srgbClr val="9AA0A6"/>
          </p15:clr>
        </p15:guide>
        <p15:guide id="5" pos="5647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J4fMaQQQeBF82nrA5sHPmjsZ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7D5"/>
    <a:srgbClr val="D5E9FF"/>
    <a:srgbClr val="FED6F1"/>
    <a:srgbClr val="D6F5FA"/>
    <a:srgbClr val="FFDCE2"/>
    <a:srgbClr val="D8E8FC"/>
    <a:srgbClr val="F2A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58" y="82"/>
      </p:cViewPr>
      <p:guideLst>
        <p:guide orient="horz" pos="1620"/>
        <p:guide pos="2880"/>
        <p:guide orient="horz" pos="113"/>
        <p:guide pos="113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6921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18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510380e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a510380e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05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a510380e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2a510380e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0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a510380e1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2a510380e1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36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a510380e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a510380e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301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A31EE7C0-DF03-9A9F-7023-30862E72F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AC682ACA-6DA6-5B79-9EFC-AD396C05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3" y="973599"/>
            <a:ext cx="9142256" cy="2876506"/>
          </a:xfrm>
          <a:prstGeom prst="rect">
            <a:avLst/>
          </a:prstGeom>
        </p:spPr>
      </p:pic>
      <p:sp>
        <p:nvSpPr>
          <p:cNvPr id="5" name="object 10"/>
          <p:cNvSpPr txBox="1">
            <a:spLocks/>
          </p:cNvSpPr>
          <p:nvPr/>
        </p:nvSpPr>
        <p:spPr>
          <a:xfrm>
            <a:off x="3038571" y="1232018"/>
            <a:ext cx="2688460" cy="782413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0" tIns="144780" rIns="0" bIns="0" rtlCol="0" anchor="b">
            <a:spAutoFit/>
          </a:bodyPr>
          <a:lstStyle>
            <a:lvl1pPr algn="ctr" defTabSz="108018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7480" algn="l">
              <a:lnSpc>
                <a:spcPct val="100000"/>
              </a:lnSpc>
              <a:spcBef>
                <a:spcPts val="1140"/>
              </a:spcBef>
            </a:pP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080" y="1305796"/>
            <a:ext cx="2938424" cy="70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a510380e1_0_69"/>
          <p:cNvSpPr txBox="1"/>
          <p:nvPr/>
        </p:nvSpPr>
        <p:spPr>
          <a:xfrm>
            <a:off x="2270041" y="1660197"/>
            <a:ext cx="563810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F5D7D5"/>
                </a:solidFill>
                <a:latin typeface="Barlow"/>
                <a:ea typeface="Barlow"/>
                <a:cs typeface="Barlow"/>
                <a:sym typeface="Barlow"/>
              </a:rPr>
              <a:t>Título</a:t>
            </a:r>
            <a:r>
              <a:rPr lang="pt-BR" sz="3800" b="1" dirty="0">
                <a:solidFill>
                  <a:srgbClr val="F5D7D5"/>
                </a:solidFill>
                <a:latin typeface="Barlow"/>
                <a:ea typeface="Barlow"/>
                <a:cs typeface="Barlow"/>
                <a:sym typeface="Barlow"/>
              </a:rPr>
              <a:t> da apresentação</a:t>
            </a:r>
            <a:endParaRPr sz="3800" b="1" dirty="0">
              <a:solidFill>
                <a:srgbClr val="F5D7D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0" name="Google Shape;100;g12a510380e1_0_69"/>
          <p:cNvSpPr txBox="1"/>
          <p:nvPr/>
        </p:nvSpPr>
        <p:spPr>
          <a:xfrm>
            <a:off x="2344469" y="2448424"/>
            <a:ext cx="326419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Barlow Medium"/>
                <a:ea typeface="Barlow Medium"/>
                <a:cs typeface="Barlow Medium"/>
                <a:sym typeface="Barlow Medium"/>
              </a:rPr>
              <a:t>Autor: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Barlow Medium"/>
                <a:ea typeface="Barlow Medium"/>
                <a:cs typeface="Barlow Medium"/>
                <a:sym typeface="Barlow Medium"/>
              </a:rPr>
              <a:t>Coautores:</a:t>
            </a:r>
            <a:endParaRPr sz="20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01" name="Google Shape;101;g12a510380e1_0_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69500666-2C4D-EFC0-3207-1AA6E1E8E16B}"/>
              </a:ext>
            </a:extLst>
          </p:cNvPr>
          <p:cNvCxnSpPr/>
          <p:nvPr/>
        </p:nvCxnSpPr>
        <p:spPr>
          <a:xfrm>
            <a:off x="136451" y="120280"/>
            <a:ext cx="0" cy="4902940"/>
          </a:xfrm>
          <a:prstGeom prst="line">
            <a:avLst/>
          </a:prstGeom>
          <a:ln w="57150">
            <a:solidFill>
              <a:srgbClr val="F5D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xmlns="" id="{95050F3D-628C-CC4C-7751-C04245FA6CDC}"/>
              </a:ext>
            </a:extLst>
          </p:cNvPr>
          <p:cNvCxnSpPr/>
          <p:nvPr/>
        </p:nvCxnSpPr>
        <p:spPr>
          <a:xfrm>
            <a:off x="9009320" y="120280"/>
            <a:ext cx="0" cy="4902940"/>
          </a:xfrm>
          <a:prstGeom prst="line">
            <a:avLst/>
          </a:prstGeom>
          <a:ln w="57150">
            <a:solidFill>
              <a:srgbClr val="F5D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xmlns="" id="{1C37FDE3-271E-ACA0-69EB-4E5A736C3F49}"/>
              </a:ext>
            </a:extLst>
          </p:cNvPr>
          <p:cNvCxnSpPr>
            <a:cxnSpLocks/>
          </p:cNvCxnSpPr>
          <p:nvPr/>
        </p:nvCxnSpPr>
        <p:spPr>
          <a:xfrm>
            <a:off x="136451" y="138223"/>
            <a:ext cx="8871097" cy="0"/>
          </a:xfrm>
          <a:prstGeom prst="line">
            <a:avLst/>
          </a:prstGeom>
          <a:ln w="57150">
            <a:solidFill>
              <a:srgbClr val="F5D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150ABE15-BE06-E43F-0C1D-0F393ED67F56}"/>
              </a:ext>
            </a:extLst>
          </p:cNvPr>
          <p:cNvCxnSpPr>
            <a:cxnSpLocks/>
          </p:cNvCxnSpPr>
          <p:nvPr/>
        </p:nvCxnSpPr>
        <p:spPr>
          <a:xfrm>
            <a:off x="138223" y="5023220"/>
            <a:ext cx="8871097" cy="0"/>
          </a:xfrm>
          <a:prstGeom prst="line">
            <a:avLst/>
          </a:prstGeom>
          <a:ln w="57150">
            <a:solidFill>
              <a:srgbClr val="F5D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683A067-5AEF-6CC7-0F17-2DB0BA7E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9265" l="730" r="88321">
                        <a14:foregroundMark x1="2920" y1="19118" x2="27737" y2="29412"/>
                        <a14:foregroundMark x1="730" y1="38971" x2="43066" y2="22794"/>
                        <a14:foregroundMark x1="43066" y1="22794" x2="59124" y2="41176"/>
                        <a14:foregroundMark x1="25547" y1="42647" x2="51095" y2="44853"/>
                        <a14:foregroundMark x1="52555" y1="53676" x2="72263" y2="72059"/>
                        <a14:foregroundMark x1="66423" y1="50000" x2="75912" y2="66912"/>
                        <a14:foregroundMark x1="58394" y1="65441" x2="58394" y2="99265"/>
                        <a14:foregroundMark x1="1460" y1="22794" x2="27007" y2="28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06" y="3709696"/>
            <a:ext cx="1305107" cy="12955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a510380e1_1_29"/>
          <p:cNvSpPr txBox="1"/>
          <p:nvPr/>
        </p:nvSpPr>
        <p:spPr>
          <a:xfrm>
            <a:off x="265500" y="268623"/>
            <a:ext cx="430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5D7D5"/>
                </a:solidFill>
                <a:latin typeface="Barlow"/>
                <a:ea typeface="Barlow"/>
                <a:cs typeface="Barlow"/>
                <a:sym typeface="Barlow"/>
              </a:rPr>
              <a:t>Introdução</a:t>
            </a:r>
            <a:endParaRPr sz="3800" b="1" dirty="0">
              <a:solidFill>
                <a:srgbClr val="F5D7D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3" name="Google Shape;113;g12a510380e1_1_29"/>
          <p:cNvSpPr txBox="1"/>
          <p:nvPr/>
        </p:nvSpPr>
        <p:spPr>
          <a:xfrm>
            <a:off x="346253" y="1119817"/>
            <a:ext cx="787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Barlow Medium"/>
                <a:ea typeface="Barlow Medium"/>
                <a:cs typeface="Barlow Medium"/>
                <a:sym typeface="Barlow Medium"/>
              </a:rPr>
              <a:t>Texto</a:t>
            </a:r>
            <a:endParaRPr sz="24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14" name="Google Shape;114;g12a510380e1_1_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xmlns="" id="{DE95FB8F-374C-2ECD-1732-CE3FD29CFD92}"/>
              </a:ext>
            </a:extLst>
          </p:cNvPr>
          <p:cNvCxnSpPr>
            <a:cxnSpLocks/>
          </p:cNvCxnSpPr>
          <p:nvPr/>
        </p:nvCxnSpPr>
        <p:spPr>
          <a:xfrm>
            <a:off x="136451" y="120280"/>
            <a:ext cx="0" cy="1347013"/>
          </a:xfrm>
          <a:prstGeom prst="line">
            <a:avLst/>
          </a:prstGeom>
          <a:ln w="57150">
            <a:solidFill>
              <a:srgbClr val="F5D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45B853F-232A-698B-425F-D29CDE766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9" b="99265" l="730" r="88321">
                        <a14:foregroundMark x1="2920" y1="19118" x2="27737" y2="29412"/>
                        <a14:foregroundMark x1="730" y1="38971" x2="43066" y2="22794"/>
                        <a14:foregroundMark x1="43066" y1="22794" x2="59124" y2="41176"/>
                        <a14:foregroundMark x1="25547" y1="42647" x2="51095" y2="44853"/>
                        <a14:foregroundMark x1="52555" y1="53676" x2="72263" y2="72059"/>
                        <a14:foregroundMark x1="66423" y1="50000" x2="75912" y2="66912"/>
                        <a14:foregroundMark x1="58394" y1="65441" x2="58394" y2="99265"/>
                        <a14:foregroundMark x1="1460" y1="22794" x2="27007" y2="28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893" y="3847919"/>
            <a:ext cx="1305107" cy="12955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124;g12a510380e1_1_9">
            <a:extLst>
              <a:ext uri="{FF2B5EF4-FFF2-40B4-BE49-F238E27FC236}">
                <a16:creationId xmlns:a16="http://schemas.microsoft.com/office/drawing/2014/main" xmlns="" id="{32348830-BF64-4640-DD42-E307838F9E6F}"/>
              </a:ext>
            </a:extLst>
          </p:cNvPr>
          <p:cNvCxnSpPr/>
          <p:nvPr/>
        </p:nvCxnSpPr>
        <p:spPr>
          <a:xfrm>
            <a:off x="161988" y="279775"/>
            <a:ext cx="0" cy="1259100"/>
          </a:xfrm>
          <a:prstGeom prst="straightConnector1">
            <a:avLst/>
          </a:prstGeom>
          <a:noFill/>
          <a:ln w="76200" cap="flat" cmpd="sng">
            <a:solidFill>
              <a:srgbClr val="D6F5F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25;g12a510380e1_1_9">
            <a:extLst>
              <a:ext uri="{FF2B5EF4-FFF2-40B4-BE49-F238E27FC236}">
                <a16:creationId xmlns:a16="http://schemas.microsoft.com/office/drawing/2014/main" xmlns="" id="{0F631F86-8230-D94C-A41A-6E89202CCA9E}"/>
              </a:ext>
            </a:extLst>
          </p:cNvPr>
          <p:cNvSpPr txBox="1"/>
          <p:nvPr/>
        </p:nvSpPr>
        <p:spPr>
          <a:xfrm>
            <a:off x="271825" y="232369"/>
            <a:ext cx="430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5D7D5"/>
                </a:solidFill>
                <a:latin typeface="Barlow"/>
                <a:ea typeface="Barlow"/>
                <a:cs typeface="Barlow"/>
                <a:sym typeface="Barlow"/>
              </a:rPr>
              <a:t>Objetivos</a:t>
            </a:r>
            <a:endParaRPr sz="3800" b="1" dirty="0">
              <a:solidFill>
                <a:srgbClr val="F5D7D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" name="Google Shape;126;g12a510380e1_1_9">
            <a:extLst>
              <a:ext uri="{FF2B5EF4-FFF2-40B4-BE49-F238E27FC236}">
                <a16:creationId xmlns:a16="http://schemas.microsoft.com/office/drawing/2014/main" xmlns="" id="{9D31F6EE-8535-D113-4330-6859DC073BCC}"/>
              </a:ext>
            </a:extLst>
          </p:cNvPr>
          <p:cNvSpPr txBox="1"/>
          <p:nvPr/>
        </p:nvSpPr>
        <p:spPr>
          <a:xfrm>
            <a:off x="348025" y="909325"/>
            <a:ext cx="787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Barlow Medium"/>
                <a:ea typeface="Barlow Medium"/>
                <a:cs typeface="Barlow Medium"/>
                <a:sym typeface="Barlow Medium"/>
              </a:rPr>
              <a:t>Texto</a:t>
            </a:r>
            <a:endParaRPr sz="24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7EB64BB-4C92-53AF-E855-A9642997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9" b="99265" l="730" r="88321">
                        <a14:foregroundMark x1="2920" y1="19118" x2="27737" y2="29412"/>
                        <a14:foregroundMark x1="730" y1="38971" x2="43066" y2="22794"/>
                        <a14:foregroundMark x1="43066" y1="22794" x2="59124" y2="41176"/>
                        <a14:foregroundMark x1="25547" y1="42647" x2="51095" y2="44853"/>
                        <a14:foregroundMark x1="52555" y1="53676" x2="72263" y2="72059"/>
                        <a14:foregroundMark x1="66423" y1="50000" x2="75912" y2="66912"/>
                        <a14:foregroundMark x1="58394" y1="65441" x2="58394" y2="99265"/>
                        <a14:foregroundMark x1="1460" y1="22794" x2="27007" y2="28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8893" y="3847919"/>
            <a:ext cx="1305107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0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a510380e1_1_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30" name="Google Shape;130;g12a510380e1_1_9"/>
          <p:cNvCxnSpPr/>
          <p:nvPr/>
        </p:nvCxnSpPr>
        <p:spPr>
          <a:xfrm>
            <a:off x="265500" y="-31897"/>
            <a:ext cx="0" cy="1823100"/>
          </a:xfrm>
          <a:prstGeom prst="straightConnector1">
            <a:avLst/>
          </a:prstGeom>
          <a:noFill/>
          <a:ln w="19050" cap="flat" cmpd="sng">
            <a:solidFill>
              <a:srgbClr val="D5E9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25;g12a510380e1_1_9">
            <a:extLst>
              <a:ext uri="{FF2B5EF4-FFF2-40B4-BE49-F238E27FC236}">
                <a16:creationId xmlns:a16="http://schemas.microsoft.com/office/drawing/2014/main" xmlns="" id="{5F53EC67-8D67-B6B7-D439-878BC5A0E83B}"/>
              </a:ext>
            </a:extLst>
          </p:cNvPr>
          <p:cNvSpPr txBox="1"/>
          <p:nvPr/>
        </p:nvSpPr>
        <p:spPr>
          <a:xfrm>
            <a:off x="265500" y="232369"/>
            <a:ext cx="430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5D7D5"/>
                </a:solidFill>
                <a:latin typeface="Barlow"/>
                <a:ea typeface="Barlow"/>
                <a:cs typeface="Barlow"/>
                <a:sym typeface="Barlow"/>
              </a:rPr>
              <a:t>Metodologia</a:t>
            </a:r>
            <a:endParaRPr sz="3800" b="1" dirty="0">
              <a:solidFill>
                <a:srgbClr val="F5D7D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F606785A-ACFF-872A-A171-F9D0F8EC94DD}"/>
              </a:ext>
            </a:extLst>
          </p:cNvPr>
          <p:cNvCxnSpPr>
            <a:cxnSpLocks/>
          </p:cNvCxnSpPr>
          <p:nvPr/>
        </p:nvCxnSpPr>
        <p:spPr>
          <a:xfrm>
            <a:off x="8972107" y="3796487"/>
            <a:ext cx="0" cy="1347013"/>
          </a:xfrm>
          <a:prstGeom prst="line">
            <a:avLst/>
          </a:prstGeom>
          <a:ln w="57150">
            <a:solidFill>
              <a:srgbClr val="F5D7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BEBDACE-F64B-EF51-D39C-2F14265D8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82"/>
          <a:stretch/>
        </p:blipFill>
        <p:spPr>
          <a:xfrm>
            <a:off x="7750288" y="3796487"/>
            <a:ext cx="1079165" cy="1295581"/>
          </a:xfrm>
          <a:prstGeom prst="rect">
            <a:avLst/>
          </a:prstGeom>
        </p:spPr>
      </p:pic>
      <p:sp>
        <p:nvSpPr>
          <p:cNvPr id="2" name="Google Shape;113;g12a510380e1_1_29">
            <a:extLst>
              <a:ext uri="{FF2B5EF4-FFF2-40B4-BE49-F238E27FC236}">
                <a16:creationId xmlns:a16="http://schemas.microsoft.com/office/drawing/2014/main" xmlns="" id="{2D2B4827-0ABC-F85C-2EC1-F644D31022B4}"/>
              </a:ext>
            </a:extLst>
          </p:cNvPr>
          <p:cNvSpPr txBox="1"/>
          <p:nvPr/>
        </p:nvSpPr>
        <p:spPr>
          <a:xfrm>
            <a:off x="346253" y="1119817"/>
            <a:ext cx="787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Barlow Medium"/>
                <a:ea typeface="Barlow Medium"/>
                <a:cs typeface="Barlow Medium"/>
                <a:sym typeface="Barlow Medium"/>
              </a:rPr>
              <a:t>Texto</a:t>
            </a:r>
            <a:endParaRPr sz="24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12a510380e1_1_9">
            <a:extLst>
              <a:ext uri="{FF2B5EF4-FFF2-40B4-BE49-F238E27FC236}">
                <a16:creationId xmlns:a16="http://schemas.microsoft.com/office/drawing/2014/main" xmlns="" id="{DB4C027A-EED4-5905-0B71-587F20EB5E0C}"/>
              </a:ext>
            </a:extLst>
          </p:cNvPr>
          <p:cNvSpPr txBox="1"/>
          <p:nvPr/>
        </p:nvSpPr>
        <p:spPr>
          <a:xfrm>
            <a:off x="265500" y="232369"/>
            <a:ext cx="430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5D7D5"/>
                </a:solidFill>
                <a:latin typeface="Barlow"/>
                <a:ea typeface="Barlow"/>
                <a:cs typeface="Barlow"/>
                <a:sym typeface="Barlow"/>
              </a:rPr>
              <a:t>Resultados </a:t>
            </a:r>
            <a:endParaRPr sz="3800" b="1" dirty="0">
              <a:solidFill>
                <a:srgbClr val="F5D7D5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" name="Google Shape;128;g12a510380e1_1_9">
            <a:extLst>
              <a:ext uri="{FF2B5EF4-FFF2-40B4-BE49-F238E27FC236}">
                <a16:creationId xmlns:a16="http://schemas.microsoft.com/office/drawing/2014/main" xmlns="" id="{DADF54F2-DCEC-5A8B-C5E4-56536495B813}"/>
              </a:ext>
            </a:extLst>
          </p:cNvPr>
          <p:cNvSpPr/>
          <p:nvPr/>
        </p:nvSpPr>
        <p:spPr>
          <a:xfrm>
            <a:off x="5289000" y="383328"/>
            <a:ext cx="3208800" cy="4050300"/>
          </a:xfrm>
          <a:prstGeom prst="rect">
            <a:avLst/>
          </a:prstGeom>
          <a:noFill/>
          <a:ln w="9525" cap="flat" cmpd="sng">
            <a:solidFill>
              <a:srgbClr val="F5D7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9;g12a510380e1_1_9">
            <a:extLst>
              <a:ext uri="{FF2B5EF4-FFF2-40B4-BE49-F238E27FC236}">
                <a16:creationId xmlns:a16="http://schemas.microsoft.com/office/drawing/2014/main" xmlns="" id="{B33473EC-C464-5C05-4F02-76D6F29036B4}"/>
              </a:ext>
            </a:extLst>
          </p:cNvPr>
          <p:cNvSpPr txBox="1"/>
          <p:nvPr/>
        </p:nvSpPr>
        <p:spPr>
          <a:xfrm>
            <a:off x="6201450" y="2017650"/>
            <a:ext cx="138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888888"/>
                </a:solidFill>
                <a:latin typeface="Barlow Medium"/>
                <a:ea typeface="Barlow Medium"/>
                <a:cs typeface="Barlow Medium"/>
                <a:sym typeface="Barlow Medium"/>
              </a:rPr>
              <a:t>Imagem</a:t>
            </a:r>
            <a:endParaRPr sz="2400" dirty="0">
              <a:solidFill>
                <a:srgbClr val="888888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" name="Google Shape;113;g12a510380e1_1_29">
            <a:extLst>
              <a:ext uri="{FF2B5EF4-FFF2-40B4-BE49-F238E27FC236}">
                <a16:creationId xmlns:a16="http://schemas.microsoft.com/office/drawing/2014/main" xmlns="" id="{7F6B6A15-57E4-64A4-379B-EAA766535F7D}"/>
              </a:ext>
            </a:extLst>
          </p:cNvPr>
          <p:cNvSpPr txBox="1"/>
          <p:nvPr/>
        </p:nvSpPr>
        <p:spPr>
          <a:xfrm>
            <a:off x="265500" y="1112038"/>
            <a:ext cx="4725477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Barlow Medium"/>
                <a:ea typeface="Barlow Medium"/>
                <a:cs typeface="Barlow Medium"/>
                <a:sym typeface="Barlow Medium"/>
              </a:rPr>
              <a:t>Texto</a:t>
            </a:r>
            <a:endParaRPr sz="24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7948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5;g12a510380e1_1_9">
            <a:extLst>
              <a:ext uri="{FF2B5EF4-FFF2-40B4-BE49-F238E27FC236}">
                <a16:creationId xmlns:a16="http://schemas.microsoft.com/office/drawing/2014/main" xmlns="" id="{4A5449C2-EE3D-7AEA-074F-39A6F02F4D57}"/>
              </a:ext>
            </a:extLst>
          </p:cNvPr>
          <p:cNvSpPr txBox="1"/>
          <p:nvPr/>
        </p:nvSpPr>
        <p:spPr>
          <a:xfrm>
            <a:off x="265500" y="232369"/>
            <a:ext cx="430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800" b="1" dirty="0">
                <a:solidFill>
                  <a:srgbClr val="F5D7D5"/>
                </a:solidFill>
                <a:latin typeface="Barlow"/>
                <a:ea typeface="Barlow"/>
                <a:cs typeface="Barlow"/>
                <a:sym typeface="Barlow"/>
              </a:rPr>
              <a:t>Referências</a:t>
            </a:r>
            <a:r>
              <a:rPr lang="pt-BR" sz="3800" b="1" dirty="0">
                <a:solidFill>
                  <a:srgbClr val="C00000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3800" b="1" dirty="0">
              <a:solidFill>
                <a:srgbClr val="C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" name="Google Shape;130;g12a510380e1_1_9">
            <a:extLst>
              <a:ext uri="{FF2B5EF4-FFF2-40B4-BE49-F238E27FC236}">
                <a16:creationId xmlns:a16="http://schemas.microsoft.com/office/drawing/2014/main" xmlns="" id="{7B6CE7DF-746B-61D1-7AFD-FA9A78C9A4AD}"/>
              </a:ext>
            </a:extLst>
          </p:cNvPr>
          <p:cNvCxnSpPr>
            <a:cxnSpLocks/>
          </p:cNvCxnSpPr>
          <p:nvPr/>
        </p:nvCxnSpPr>
        <p:spPr>
          <a:xfrm>
            <a:off x="265500" y="435935"/>
            <a:ext cx="0" cy="4476307"/>
          </a:xfrm>
          <a:prstGeom prst="straightConnector1">
            <a:avLst/>
          </a:prstGeom>
          <a:noFill/>
          <a:ln w="19050" cap="flat" cmpd="sng">
            <a:solidFill>
              <a:srgbClr val="F5D7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13;g12a510380e1_1_29">
            <a:extLst>
              <a:ext uri="{FF2B5EF4-FFF2-40B4-BE49-F238E27FC236}">
                <a16:creationId xmlns:a16="http://schemas.microsoft.com/office/drawing/2014/main" xmlns="" id="{88DA7CEB-FDF4-EBB2-520B-75E29E5A0F81}"/>
              </a:ext>
            </a:extLst>
          </p:cNvPr>
          <p:cNvSpPr txBox="1"/>
          <p:nvPr/>
        </p:nvSpPr>
        <p:spPr>
          <a:xfrm>
            <a:off x="346253" y="1119817"/>
            <a:ext cx="7879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latin typeface="Barlow Medium"/>
                <a:ea typeface="Barlow Medium"/>
                <a:cs typeface="Barlow Medium"/>
                <a:sym typeface="Barlow Medium"/>
              </a:rPr>
              <a:t>Texto</a:t>
            </a:r>
            <a:endParaRPr sz="2400"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930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g12a510380e1_0_30"/>
          <p:cNvCxnSpPr/>
          <p:nvPr/>
        </p:nvCxnSpPr>
        <p:spPr>
          <a:xfrm>
            <a:off x="424225" y="4980638"/>
            <a:ext cx="8373000" cy="0"/>
          </a:xfrm>
          <a:prstGeom prst="straightConnector1">
            <a:avLst/>
          </a:prstGeom>
          <a:noFill/>
          <a:ln w="19050" cap="flat" cmpd="sng">
            <a:solidFill>
              <a:srgbClr val="87272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1" name="Google Shape;151;g12a510380e1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175" y="3598875"/>
            <a:ext cx="8915400" cy="18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2a510380e1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886" y="1434125"/>
            <a:ext cx="4716227" cy="113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12a510380e1_0_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8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Apresentação na tela (16:9)</PresentationFormat>
  <Paragraphs>18</Paragraphs>
  <Slides>8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Barlow Medium</vt:lpstr>
      <vt:lpstr>Barlow</vt:lpstr>
      <vt:lpstr>Calibri</vt:lpstr>
      <vt:lpstr>Trebuchet MS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Karina</dc:creator>
  <cp:lastModifiedBy>Samsung</cp:lastModifiedBy>
  <cp:revision>4</cp:revision>
  <dcterms:created xsi:type="dcterms:W3CDTF">2022-05-05T16:47:59Z</dcterms:created>
  <dcterms:modified xsi:type="dcterms:W3CDTF">2022-11-01T13:25:52Z</dcterms:modified>
</cp:coreProperties>
</file>